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D97F6-DBFF-4797-A3DB-83D8C7EEEEFF}" type="datetimeFigureOut">
              <a:rPr lang="en-US" smtClean="0"/>
              <a:t>11/28/2010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F5028-9D41-469F-B85B-447B72D2E69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Shooter-Walter-Dean-Myers/dp/0064472906" TargetMode="External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Walter_Dean_Myers" TargetMode="External"/><Relationship Id="rId5" Type="http://schemas.openxmlformats.org/officeDocument/2006/relationships/hyperlink" Target="http://aalbc.com/authors/walter1.htm" TargetMode="External"/><Relationship Id="rId4" Type="http://schemas.openxmlformats.org/officeDocument/2006/relationships/hyperlink" Target="http://www.walterdeanmyers.net/bi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shooter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Author: </a:t>
            </a:r>
            <a:r>
              <a:rPr lang="en-US" dirty="0" err="1" smtClean="0"/>
              <a:t>walter</a:t>
            </a:r>
            <a:r>
              <a:rPr lang="en-US" dirty="0" smtClean="0"/>
              <a:t> dean </a:t>
            </a:r>
            <a:r>
              <a:rPr lang="en-US" dirty="0" err="1" smtClean="0"/>
              <a:t>myers</a:t>
            </a:r>
            <a:endParaRPr lang="en-US" dirty="0" smtClean="0"/>
          </a:p>
          <a:p>
            <a:r>
              <a:rPr lang="en-US" dirty="0" err="1" smtClean="0"/>
              <a:t>Genre:fiction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/>
              <a:t>Plot summary – Interviews after a school shooting give insight into</a:t>
            </a:r>
          </a:p>
          <a:p>
            <a:r>
              <a:rPr lang="en-US" sz="2800" dirty="0"/>
              <a:t>what/how/why the shooter acted the way he did when he killed a student,</a:t>
            </a:r>
          </a:p>
          <a:p>
            <a:r>
              <a:rPr lang="en-US" sz="2800" dirty="0"/>
              <a:t>wounded others, and then killed himself. There are interviews by a</a:t>
            </a:r>
          </a:p>
          <a:p>
            <a:r>
              <a:rPr lang="en-US" sz="2800" dirty="0"/>
              <a:t>psychologist, F.B.I. Threat Assessment Analysts, and a sheriff. The</a:t>
            </a:r>
          </a:p>
          <a:p>
            <a:r>
              <a:rPr lang="en-US" sz="2800" dirty="0"/>
              <a:t>interviews are given to the two friends who were present at the time of the</a:t>
            </a:r>
          </a:p>
          <a:p>
            <a:r>
              <a:rPr lang="en-US" sz="2800" dirty="0"/>
              <a:t>shooting. There are newspaper reports, police reports, Medical</a:t>
            </a:r>
          </a:p>
          <a:p>
            <a:r>
              <a:rPr lang="en-US" sz="2800" dirty="0"/>
              <a:t>Examiner’s Report, and a personal journal written by the shooter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Conflict: They vandalized the church by going in and writing on the walls with paint.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Cameron deep inside, you know that whoever gets up in your face gets there because he knows you’re nothing, an that you know it to.</a:t>
            </a:r>
          </a:p>
          <a:p>
            <a:r>
              <a:rPr lang="en-US" dirty="0" smtClean="0"/>
              <a:t>Carla: what he trying to do Is to get </a:t>
            </a:r>
            <a:r>
              <a:rPr lang="en-US" dirty="0" err="1" smtClean="0"/>
              <a:t>bynot</a:t>
            </a:r>
            <a:r>
              <a:rPr lang="en-US" dirty="0" smtClean="0"/>
              <a:t> even get over.</a:t>
            </a:r>
          </a:p>
          <a:p>
            <a:r>
              <a:rPr lang="en-US" dirty="0" smtClean="0"/>
              <a:t>Leonard: he have bought a </a:t>
            </a:r>
            <a:r>
              <a:rPr lang="en-US" dirty="0" err="1" smtClean="0"/>
              <a:t>gaw</a:t>
            </a:r>
            <a:r>
              <a:rPr lang="en-US" dirty="0" smtClean="0"/>
              <a:t> </a:t>
            </a:r>
            <a:r>
              <a:rPr lang="en-US" dirty="0" err="1" smtClean="0"/>
              <a:t>juss</a:t>
            </a:r>
            <a:r>
              <a:rPr lang="en-US" dirty="0" smtClean="0"/>
              <a:t> weapon. It lies beneath my bed like a secret lover, quiet, powerful, waiting to work.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Likes and Dislikes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my book because it had a lot of surprises  and action!</a:t>
            </a:r>
          </a:p>
          <a:p>
            <a:r>
              <a:rPr lang="en-US" dirty="0" smtClean="0"/>
              <a:t>A dislike about this book that is was big and it was read from a report!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recommend  this book to a 9</a:t>
            </a:r>
            <a:r>
              <a:rPr lang="en-US" baseline="30000" dirty="0" smtClean="0"/>
              <a:t>th</a:t>
            </a:r>
            <a:r>
              <a:rPr lang="en-US" dirty="0" smtClean="0"/>
              <a:t> grader that is 15 years old an that’s a genius in school.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http://www.google.com\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http://www.amazon.com/Shooter-Walter-Dean-Myers/dp/0064472906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http://www.walterdeanmyers.net/bio.html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http://aalbc.com/authors/walter1.htm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http://en.wikipedia.org/wiki/Walter_Dean_Myers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259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shooter</vt:lpstr>
      <vt:lpstr>Summary</vt:lpstr>
      <vt:lpstr>Point of view</vt:lpstr>
      <vt:lpstr>conflict</vt:lpstr>
      <vt:lpstr>Charter’s</vt:lpstr>
      <vt:lpstr>Slide 6</vt:lpstr>
      <vt:lpstr>Likes and Dislikes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shooter</dc:title>
  <dc:creator>demontegant</dc:creator>
  <cp:lastModifiedBy>demontegant</cp:lastModifiedBy>
  <cp:revision>14</cp:revision>
  <dcterms:created xsi:type="dcterms:W3CDTF">2010-11-28T23:02:19Z</dcterms:created>
  <dcterms:modified xsi:type="dcterms:W3CDTF">2010-11-29T01:17:49Z</dcterms:modified>
</cp:coreProperties>
</file>