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BD97F6-DBFF-4797-A3DB-83D8C7EEEEFF}" type="datetimeFigureOut">
              <a:rPr lang="en-US" smtClean="0"/>
              <a:pPr/>
              <a:t>11/28/2010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6F5028-9D41-469F-B85B-447B72D2E69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amazon.com/Shooter-Walter-Dean-Myers/dp/0064472906" TargetMode="External"/><Relationship Id="rId2" Type="http://schemas.openxmlformats.org/officeDocument/2006/relationships/hyperlink" Target="http://www.google.com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en.wikipedia.org/wiki/Walter_Dean_Myers" TargetMode="External"/><Relationship Id="rId5" Type="http://schemas.openxmlformats.org/officeDocument/2006/relationships/hyperlink" Target="http://aalbc.com/authors/walter1.htm" TargetMode="External"/><Relationship Id="rId4" Type="http://schemas.openxmlformats.org/officeDocument/2006/relationships/hyperlink" Target="http://www.walterdeanmyers.net/bio.htm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shooter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Author: </a:t>
            </a:r>
            <a:r>
              <a:rPr lang="en-US" dirty="0" smtClean="0"/>
              <a:t>Walter </a:t>
            </a:r>
            <a:r>
              <a:rPr lang="en-US" dirty="0" smtClean="0"/>
              <a:t>dean </a:t>
            </a:r>
            <a:r>
              <a:rPr lang="en-US" dirty="0" smtClean="0"/>
              <a:t>Myers</a:t>
            </a:r>
            <a:endParaRPr lang="en-US" dirty="0" smtClean="0"/>
          </a:p>
          <a:p>
            <a:r>
              <a:rPr lang="en-US" dirty="0" smtClean="0"/>
              <a:t>Genre</a:t>
            </a:r>
            <a:r>
              <a:rPr lang="en-US" dirty="0" smtClean="0"/>
              <a:t>: fiction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25963"/>
          </a:xfrm>
        </p:spPr>
        <p:txBody>
          <a:bodyPr>
            <a:normAutofit fontScale="77500" lnSpcReduction="20000"/>
          </a:bodyPr>
          <a:lstStyle/>
          <a:p>
            <a:r>
              <a:rPr lang="en-US" sz="2800" dirty="0"/>
              <a:t>Plot summary – Interviews after a school shooting give insight into</a:t>
            </a:r>
          </a:p>
          <a:p>
            <a:r>
              <a:rPr lang="en-US" sz="2800" dirty="0"/>
              <a:t>what/how/why the shooter acted the way he did when he killed a student,</a:t>
            </a:r>
          </a:p>
          <a:p>
            <a:r>
              <a:rPr lang="en-US" sz="2800" dirty="0"/>
              <a:t>wounded others, and then killed himself. There are interviews by a</a:t>
            </a:r>
          </a:p>
          <a:p>
            <a:r>
              <a:rPr lang="en-US" sz="2800" dirty="0"/>
              <a:t>psychologist, F.B.I. Threat Assessment Analysts, and a sheriff. The</a:t>
            </a:r>
          </a:p>
          <a:p>
            <a:r>
              <a:rPr lang="en-US" sz="2800" dirty="0"/>
              <a:t>interviews are given to the two friends who were present at the time of the</a:t>
            </a:r>
          </a:p>
          <a:p>
            <a:r>
              <a:rPr lang="en-US" sz="2800" dirty="0"/>
              <a:t>shooting. There are newspaper reports, police reports, Medical</a:t>
            </a:r>
          </a:p>
          <a:p>
            <a:r>
              <a:rPr lang="en-US" sz="2800" dirty="0"/>
              <a:t>Examiner’s Report, and a personal journal written by the shooter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Point of 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point of view of this book is that Cameron porter </a:t>
            </a:r>
            <a:r>
              <a:rPr lang="en-US" smtClean="0"/>
              <a:t>is interview </a:t>
            </a:r>
            <a:r>
              <a:rPr lang="en-US" dirty="0" smtClean="0"/>
              <a:t>about Leonard killing and having illegal weapons.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conflict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Conflict: They vandalized the church by going in and writing on the walls with paint.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Charter’s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Cameron deep inside, you know that whoever gets up in your face gets there because he knows you’re nothing, an that you know it to.</a:t>
            </a:r>
          </a:p>
          <a:p>
            <a:r>
              <a:rPr lang="en-US" dirty="0" smtClean="0"/>
              <a:t>Carla: what he trying to do Is to get bynot even get over.</a:t>
            </a:r>
          </a:p>
          <a:p>
            <a:r>
              <a:rPr lang="en-US" dirty="0" smtClean="0"/>
              <a:t>Leonard: he have bought a gaw juss weapon. It lies beneath my bed like a secret lover, quiet, powerful, waiting to work.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Likes and Dislikes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like my book because it had a lot of surprises  and action!</a:t>
            </a:r>
          </a:p>
          <a:p>
            <a:r>
              <a:rPr lang="en-US" dirty="0" smtClean="0"/>
              <a:t>A dislike about this book that is was big and it was read from a report!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Audience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recommend  this book to a 9</a:t>
            </a:r>
            <a:r>
              <a:rPr lang="en-US" baseline="30000" dirty="0" smtClean="0"/>
              <a:t>th</a:t>
            </a:r>
            <a:r>
              <a:rPr lang="en-US" dirty="0" smtClean="0"/>
              <a:t> grader that is 15 years old an that’s a genius in school.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Websit</a:t>
            </a:r>
            <a:r>
              <a:rPr lang="en-US" dirty="0" smtClean="0"/>
              <a:t>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http://www.google.com\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>
                <a:hlinkClick r:id="rId3"/>
              </a:rPr>
              <a:t>http://www.amazon.com/Shooter-Walter-Dean-Myers/dp/0064472906</a:t>
            </a:r>
            <a:endParaRPr lang="en-US" dirty="0" smtClean="0"/>
          </a:p>
          <a:p>
            <a:r>
              <a:rPr lang="en-US" dirty="0" smtClean="0">
                <a:hlinkClick r:id="rId4"/>
              </a:rPr>
              <a:t>http://www.walterdeanmyers.net/bio.html</a:t>
            </a:r>
            <a:endParaRPr lang="en-US" dirty="0" smtClean="0"/>
          </a:p>
          <a:p>
            <a:r>
              <a:rPr lang="en-US" dirty="0" smtClean="0">
                <a:hlinkClick r:id="rId5"/>
              </a:rPr>
              <a:t>http://aalbc.com/authors/walter1.htm</a:t>
            </a:r>
            <a:endParaRPr lang="en-US" dirty="0" smtClean="0"/>
          </a:p>
          <a:p>
            <a:r>
              <a:rPr lang="en-US" dirty="0" smtClean="0">
                <a:hlinkClick r:id="rId6"/>
              </a:rPr>
              <a:t>http://en.wikipedia.org/wiki/Walter_Dean_Myers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142</TotalTime>
  <Words>284</Words>
  <Application>Microsoft Office PowerPoint</Application>
  <PresentationFormat>On-screen Show (4:3)</PresentationFormat>
  <Paragraphs>31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shooter</vt:lpstr>
      <vt:lpstr>Summary</vt:lpstr>
      <vt:lpstr>Point of view</vt:lpstr>
      <vt:lpstr>conflict</vt:lpstr>
      <vt:lpstr>Charter’s</vt:lpstr>
      <vt:lpstr>Slide 6</vt:lpstr>
      <vt:lpstr>Likes and Dislikes</vt:lpstr>
      <vt:lpstr>Audience </vt:lpstr>
      <vt:lpstr>Websites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shooter</dc:title>
  <dc:creator>demontegant</dc:creator>
  <cp:lastModifiedBy>demontegant</cp:lastModifiedBy>
  <cp:revision>15</cp:revision>
  <dcterms:created xsi:type="dcterms:W3CDTF">2010-11-28T23:02:19Z</dcterms:created>
  <dcterms:modified xsi:type="dcterms:W3CDTF">2010-11-29T01:51:33Z</dcterms:modified>
</cp:coreProperties>
</file>

<file path=docProps/thumbnail.jpeg>
</file>